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87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120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42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928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332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21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478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51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0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31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29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A54ED-0819-481E-8AA5-12A70AD9B4AC}" type="datetimeFigureOut">
              <a:rPr lang="ko-KR" altLang="en-US" smtClean="0"/>
              <a:t>2022-01-19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14CC7-3FEA-4BB1-91BF-ED595D2D5B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44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92"/>
            <a:ext cx="8253751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34428" y="3332605"/>
            <a:ext cx="802068" cy="456435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클릭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Click</a:t>
            </a:r>
          </a:p>
        </p:txBody>
      </p:sp>
      <p:cxnSp>
        <p:nvCxnSpPr>
          <p:cNvPr id="5" name="직선 화살표 연결선 4"/>
          <p:cNvCxnSpPr>
            <a:stCxn id="3" idx="1"/>
          </p:cNvCxnSpPr>
          <p:nvPr/>
        </p:nvCxnSpPr>
        <p:spPr>
          <a:xfrm flipH="1" flipV="1">
            <a:off x="7236296" y="3140968"/>
            <a:ext cx="998132" cy="419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443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"/>
            <a:ext cx="8983461" cy="448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028384" y="5080978"/>
            <a:ext cx="802068" cy="456435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클릭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Click</a:t>
            </a:r>
          </a:p>
        </p:txBody>
      </p:sp>
      <p:cxnSp>
        <p:nvCxnSpPr>
          <p:cNvPr id="5" name="직선 화살표 연결선 4"/>
          <p:cNvCxnSpPr>
            <a:stCxn id="3" idx="0"/>
          </p:cNvCxnSpPr>
          <p:nvPr/>
        </p:nvCxnSpPr>
        <p:spPr>
          <a:xfrm flipH="1" flipV="1">
            <a:off x="8239232" y="3501009"/>
            <a:ext cx="190186" cy="1579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778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5277"/>
            <a:ext cx="7740352" cy="563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34428" y="4700757"/>
            <a:ext cx="802068" cy="456435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클릭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Click</a:t>
            </a:r>
          </a:p>
        </p:txBody>
      </p:sp>
      <p:cxnSp>
        <p:nvCxnSpPr>
          <p:cNvPr id="5" name="직선 화살표 연결선 4"/>
          <p:cNvCxnSpPr>
            <a:stCxn id="3" idx="1"/>
          </p:cNvCxnSpPr>
          <p:nvPr/>
        </p:nvCxnSpPr>
        <p:spPr>
          <a:xfrm flipH="1" flipV="1">
            <a:off x="2915816" y="3717032"/>
            <a:ext cx="5318612" cy="12119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부제목 2"/>
          <p:cNvSpPr txBox="1">
            <a:spLocks/>
          </p:cNvSpPr>
          <p:nvPr/>
        </p:nvSpPr>
        <p:spPr>
          <a:xfrm>
            <a:off x="3635896" y="5733255"/>
            <a:ext cx="4392488" cy="45643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/>
              <a:t>For foreigners who can't authenticate the IPIN because they don't have a foreign registration number, please contact the customer center and authenticate yourself with the issued number.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 flipV="1">
            <a:off x="4499992" y="5517232"/>
            <a:ext cx="432048" cy="2160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H="1" flipV="1">
            <a:off x="2843808" y="5733255"/>
            <a:ext cx="792088" cy="288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347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733610" cy="55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193868" y="5961474"/>
            <a:ext cx="802068" cy="456435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클릭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Click</a:t>
            </a:r>
          </a:p>
        </p:txBody>
      </p:sp>
      <p:cxnSp>
        <p:nvCxnSpPr>
          <p:cNvPr id="5" name="직선 화살표 연결선 4"/>
          <p:cNvCxnSpPr>
            <a:stCxn id="3" idx="1"/>
          </p:cNvCxnSpPr>
          <p:nvPr/>
        </p:nvCxnSpPr>
        <p:spPr>
          <a:xfrm flipH="1" flipV="1">
            <a:off x="2818656" y="5517232"/>
            <a:ext cx="375212" cy="6724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부제목 2"/>
          <p:cNvSpPr txBox="1">
            <a:spLocks/>
          </p:cNvSpPr>
          <p:nvPr/>
        </p:nvSpPr>
        <p:spPr>
          <a:xfrm>
            <a:off x="3995936" y="5517231"/>
            <a:ext cx="4392488" cy="45643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/>
              <a:t>For foreigners who can't authenticate the IPIN because they don't have a foreign registration number, please contact the customer center and authenticate yourself with the issued number.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 flipH="1" flipV="1">
            <a:off x="4860032" y="5301208"/>
            <a:ext cx="432048" cy="2160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2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951230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23728" y="4755051"/>
            <a:ext cx="802068" cy="456435"/>
          </a:xfr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전</a:t>
            </a:r>
            <a:r>
              <a:rPr lang="ko-KR" altLang="en-US" sz="1200" dirty="0">
                <a:solidFill>
                  <a:srgbClr val="FF0000"/>
                </a:solidFill>
              </a:rPr>
              <a:t>화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r>
              <a:rPr lang="en-US" altLang="ko-KR" sz="1200" dirty="0" smtClean="0">
                <a:solidFill>
                  <a:srgbClr val="FF0000"/>
                </a:solidFill>
              </a:rPr>
              <a:t>Call the CS center</a:t>
            </a:r>
          </a:p>
        </p:txBody>
      </p:sp>
      <p:cxnSp>
        <p:nvCxnSpPr>
          <p:cNvPr id="5" name="직선 화살표 연결선 4"/>
          <p:cNvCxnSpPr>
            <a:stCxn id="3" idx="1"/>
          </p:cNvCxnSpPr>
          <p:nvPr/>
        </p:nvCxnSpPr>
        <p:spPr>
          <a:xfrm flipH="1" flipV="1">
            <a:off x="1475656" y="1916832"/>
            <a:ext cx="648072" cy="30664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부제목 2"/>
          <p:cNvSpPr txBox="1">
            <a:spLocks/>
          </p:cNvSpPr>
          <p:nvPr/>
        </p:nvSpPr>
        <p:spPr>
          <a:xfrm>
            <a:off x="3995936" y="4797152"/>
            <a:ext cx="4392488" cy="45643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/>
              <a:t>For foreigners who can't authenticate the IPIN because they don't have a foreign registration number, please contact the customer center and authenticate yourself with the issued number.</a:t>
            </a:r>
            <a:endParaRPr lang="en-US" altLang="ko-KR" sz="1200" dirty="0">
              <a:solidFill>
                <a:srgbClr val="FF0000"/>
              </a:solidFill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 flipV="1">
            <a:off x="4860032" y="4581129"/>
            <a:ext cx="432048" cy="2160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50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100</Words>
  <Application>Microsoft Office PowerPoint</Application>
  <PresentationFormat>화면 슬라이드 쇼(4:3)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3</cp:revision>
  <dcterms:created xsi:type="dcterms:W3CDTF">2021-06-23T23:41:43Z</dcterms:created>
  <dcterms:modified xsi:type="dcterms:W3CDTF">2022-01-19T07:14:34Z</dcterms:modified>
</cp:coreProperties>
</file>